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9" r:id="rId5"/>
    <p:sldId id="270" r:id="rId6"/>
    <p:sldId id="262" r:id="rId7"/>
    <p:sldId id="263" r:id="rId8"/>
    <p:sldId id="264" r:id="rId9"/>
    <p:sldId id="265" r:id="rId10"/>
    <p:sldId id="271" r:id="rId11"/>
    <p:sldId id="272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1-4530-970F-762E612792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1-4530-970F-762E612792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51-4530-970F-762E61279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2763712"/>
        <c:axId val="532761216"/>
        <c:axId val="0"/>
      </c:bar3DChart>
      <c:catAx>
        <c:axId val="53276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761216"/>
        <c:crosses val="autoZero"/>
        <c:auto val="1"/>
        <c:lblAlgn val="ctr"/>
        <c:lblOffset val="100"/>
        <c:noMultiLvlLbl val="0"/>
      </c:catAx>
      <c:valAx>
        <c:axId val="53276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76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 И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D9F310-D743-4958-B02D-DDD108119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7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58" t="4541" r="-395" b="-5043"/>
          <a:stretch/>
        </p:blipFill>
        <p:spPr>
          <a:xfrm rot="20411465">
            <a:off x="7197502" y="-998665"/>
            <a:ext cx="3314900" cy="689236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81" y="165340"/>
            <a:ext cx="722455" cy="692353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13846" y="1985058"/>
            <a:ext cx="7126741" cy="2827723"/>
          </a:xfrm>
        </p:spPr>
        <p:txBody>
          <a:bodyPr anchor="t">
            <a:normAutofit/>
          </a:bodyPr>
          <a:lstStyle>
            <a:lvl1pPr algn="ctr">
              <a:defRPr sz="480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НАЗВАНИЕ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99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_РАЗДЕЛА  И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D9F310-D743-4958-B02D-DDD108119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7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58" t="4541" r="-395" b="-5043"/>
          <a:stretch/>
        </p:blipFill>
        <p:spPr>
          <a:xfrm rot="20411465">
            <a:off x="7197502" y="-998665"/>
            <a:ext cx="3314900" cy="689236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81" y="165340"/>
            <a:ext cx="722455" cy="6923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13846" y="1985058"/>
            <a:ext cx="7126741" cy="2827723"/>
          </a:xfrm>
        </p:spPr>
        <p:txBody>
          <a:bodyPr anchor="t">
            <a:normAutofit/>
          </a:bodyPr>
          <a:lstStyle>
            <a:lvl1pPr algn="ctr">
              <a:defRPr sz="480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95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ЛАЙД_Подраздела  И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13846" y="2235200"/>
            <a:ext cx="7126741" cy="2387600"/>
          </a:xfrm>
        </p:spPr>
        <p:txBody>
          <a:bodyPr anchor="t">
            <a:normAutofit/>
          </a:bodyPr>
          <a:lstStyle>
            <a:lvl1pPr algn="ctr">
              <a:defRPr sz="480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Заголовок подраздела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84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УКТУРА УЧЕБНОГО СОДЕРЖАНИЯ И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59800" y="253808"/>
            <a:ext cx="8024400" cy="1325563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СТРУКТУРА УЧЕБНОГО СОДЕРЖАНИЯ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59800" y="1796268"/>
            <a:ext cx="8024400" cy="4352400"/>
          </a:xfrm>
        </p:spPr>
        <p:txBody>
          <a:bodyPr wrap="none">
            <a:noAutofit/>
          </a:bodyPr>
          <a:lstStyle>
            <a:lvl1pPr marL="324000" indent="-3240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  <a:defRPr sz="2400" b="0">
                <a:solidFill>
                  <a:schemeClr val="bg2">
                    <a:lumMod val="10000"/>
                  </a:schemeClr>
                </a:solidFill>
              </a:defRPr>
            </a:lvl1pPr>
            <a:lvl2pPr marL="592931" indent="-26908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Font typeface="+mj-lt"/>
              <a:buAutoNum type="arabicPeriod"/>
              <a:defRPr sz="2400">
                <a:solidFill>
                  <a:schemeClr val="bg2">
                    <a:lumMod val="10000"/>
                  </a:schemeClr>
                </a:solidFill>
              </a:defRPr>
            </a:lvl2pPr>
            <a:lvl3pPr marL="864000" indent="-26908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 marL="1110854" indent="-342900">
              <a:buClr>
                <a:schemeClr val="accent1"/>
              </a:buClr>
              <a:buFont typeface="+mj-lt"/>
              <a:buAutoNum type="arabicPeriod"/>
              <a:defRPr sz="1500"/>
            </a:lvl4pPr>
            <a:lvl5pPr marL="1314450" indent="-342900">
              <a:buClr>
                <a:schemeClr val="accent1"/>
              </a:buClr>
              <a:buFont typeface="+mj-lt"/>
              <a:buAutoNum type="arabicPeriod"/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dirty="0"/>
              <a:t>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3008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ный слайд И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1" y="1825625"/>
            <a:ext cx="8022867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 marL="7429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2200"/>
            </a:lvl2pPr>
            <a:lvl3pPr marL="1143000" indent="-2286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 sz="2200"/>
            </a:lvl3pPr>
            <a:lvl4pPr marL="1600200" indent="-2286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  <a:defRPr sz="2200"/>
            </a:lvl4pPr>
            <a:lvl5pPr marL="2057400" indent="-2286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72492" y="269711"/>
            <a:ext cx="8022867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67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 И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 userDrawn="1">
            <p:extLst/>
          </p:nvPr>
        </p:nvGraphicFramePr>
        <p:xfrm>
          <a:off x="522000" y="2134809"/>
          <a:ext cx="8100000" cy="1483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25000">
                  <a:extLst>
                    <a:ext uri="{9D8B030D-6E8A-4147-A177-3AD203B41FA5}">
                      <a16:colId xmlns:a16="http://schemas.microsoft.com/office/drawing/2014/main" val="2197793136"/>
                    </a:ext>
                  </a:extLst>
                </a:gridCol>
                <a:gridCol w="2025000">
                  <a:extLst>
                    <a:ext uri="{9D8B030D-6E8A-4147-A177-3AD203B41FA5}">
                      <a16:colId xmlns:a16="http://schemas.microsoft.com/office/drawing/2014/main" val="3973714599"/>
                    </a:ext>
                  </a:extLst>
                </a:gridCol>
                <a:gridCol w="2025000">
                  <a:extLst>
                    <a:ext uri="{9D8B030D-6E8A-4147-A177-3AD203B41FA5}">
                      <a16:colId xmlns:a16="http://schemas.microsoft.com/office/drawing/2014/main" val="2418584000"/>
                    </a:ext>
                  </a:extLst>
                </a:gridCol>
                <a:gridCol w="2025000">
                  <a:extLst>
                    <a:ext uri="{9D8B030D-6E8A-4147-A177-3AD203B41FA5}">
                      <a16:colId xmlns:a16="http://schemas.microsoft.com/office/drawing/2014/main" val="41948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25113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685326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4325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251859722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2492" y="269711"/>
            <a:ext cx="8022867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24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вумя объектами И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2493" y="1780309"/>
            <a:ext cx="3927023" cy="4398654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514350" indent="-1714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000"/>
            </a:lvl2pPr>
            <a:lvl3pPr marL="857250" indent="-1714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2000"/>
            </a:lvl3pPr>
            <a:lvl4pPr marL="1200150" indent="-1714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sz="2000"/>
            </a:lvl4pPr>
            <a:lvl5pPr>
              <a:spcAft>
                <a:spcPts val="900"/>
              </a:spcAft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913" y="1780309"/>
            <a:ext cx="3951447" cy="4398654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514350" indent="-1714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857250" indent="-1714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1200150" indent="-1714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72492" y="269711"/>
            <a:ext cx="8022867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18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на слайде И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72492" y="269711"/>
            <a:ext cx="8022867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94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 И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22849" y="599768"/>
            <a:ext cx="3876084" cy="549661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93" y="1872724"/>
            <a:ext cx="4190489" cy="4223657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72493" y="269711"/>
            <a:ext cx="419049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44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2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4" r:id="rId4"/>
    <p:sldLayoutId id="2147483662" r:id="rId5"/>
    <p:sldLayoutId id="2147483676" r:id="rId6"/>
    <p:sldLayoutId id="2147483677" r:id="rId7"/>
    <p:sldLayoutId id="2147483666" r:id="rId8"/>
    <p:sldLayoutId id="214748367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2F5597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8827" y="1996633"/>
            <a:ext cx="7120992" cy="2858947"/>
          </a:xfrm>
        </p:spPr>
        <p:txBody>
          <a:bodyPr/>
          <a:lstStyle/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18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Текст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Текст 2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853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Пояснения к рисунку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9" r="11879"/>
          <a:stretch>
            <a:fillRect/>
          </a:stretch>
        </p:blipFill>
        <p:spPr>
          <a:xfrm>
            <a:off x="4997449" y="802968"/>
            <a:ext cx="3876084" cy="54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Заключительные положения (вывод)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70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УЧЕБНОГО СОДЕРЖАНИЯ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Раздел 1</a:t>
            </a:r>
          </a:p>
          <a:p>
            <a:r>
              <a:rPr lang="ru-RU" dirty="0" smtClean="0"/>
              <a:t>Раздел 2</a:t>
            </a:r>
          </a:p>
          <a:p>
            <a:pPr marL="323850" lvl="1" indent="0">
              <a:buNone/>
            </a:pPr>
            <a:r>
              <a:rPr lang="ru-RU" dirty="0" smtClean="0"/>
              <a:t>2.1. Подраздел 1</a:t>
            </a:r>
          </a:p>
          <a:p>
            <a:pPr marL="323850" lvl="1" indent="0">
              <a:buNone/>
            </a:pPr>
            <a:r>
              <a:rPr lang="ru-RU" dirty="0" smtClean="0"/>
              <a:t>2.2. Подраздел 2</a:t>
            </a:r>
          </a:p>
          <a:p>
            <a:r>
              <a:rPr lang="ru-RU" dirty="0" smtClean="0"/>
              <a:t>Раздел 3</a:t>
            </a:r>
          </a:p>
          <a:p>
            <a:r>
              <a:rPr lang="ru-RU" dirty="0" smtClean="0"/>
              <a:t>…..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06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РАЗДЕЛ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63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Основной текст слайда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74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02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РАЗДЕЛ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28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1. Подраздел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44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Заголовок слайда, где можно расположить схему или рисунок на всю ширину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83074820"/>
              </p:ext>
            </p:extLst>
          </p:nvPr>
        </p:nvGraphicFramePr>
        <p:xfrm>
          <a:off x="857250" y="1532750"/>
          <a:ext cx="7429500" cy="462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817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2. Подраздел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172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ИОМ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70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Open Sans</vt:lpstr>
      <vt:lpstr>Wingdings</vt:lpstr>
      <vt:lpstr>Тема Office</vt:lpstr>
      <vt:lpstr>НАЗВАНИЕ ПРЕЗЕНТАЦИИ</vt:lpstr>
      <vt:lpstr>СТРУКТУРА УЧЕБНОГО СОДЕРЖАНИЯ</vt:lpstr>
      <vt:lpstr>РАЗДЕЛ 1</vt:lpstr>
      <vt:lpstr>Заголовок слайда</vt:lpstr>
      <vt:lpstr>Заголовок слайда</vt:lpstr>
      <vt:lpstr>РАЗДЕЛ 2</vt:lpstr>
      <vt:lpstr>1. Подраздел 1</vt:lpstr>
      <vt:lpstr>Заголовок слайда, где можно расположить схему или рисунок на всю ширину</vt:lpstr>
      <vt:lpstr>2. Подраздел 2</vt:lpstr>
      <vt:lpstr>Заголовок слайда</vt:lpstr>
      <vt:lpstr>Заголовок слайда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Svetlana</cp:lastModifiedBy>
  <cp:revision>10</cp:revision>
  <dcterms:created xsi:type="dcterms:W3CDTF">2023-12-12T11:37:48Z</dcterms:created>
  <dcterms:modified xsi:type="dcterms:W3CDTF">2024-01-18T08:22:30Z</dcterms:modified>
</cp:coreProperties>
</file>