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3" r:id="rId3"/>
    <p:sldId id="257" r:id="rId4"/>
    <p:sldId id="264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66" d="100"/>
          <a:sy n="66" d="100"/>
        </p:scale>
        <p:origin x="1282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619672" y="2276872"/>
            <a:ext cx="6624736" cy="3816424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ru-RU" dirty="0" smtClean="0">
                <a:solidFill>
                  <a:schemeClr val="tx2"/>
                </a:solidFill>
              </a:rPr>
              <a:t>НАЗВАНИЕ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ТЕМЫ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2" name="Прямоугольник 11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3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1573606" y="1079025"/>
            <a:ext cx="7576850" cy="45719"/>
          </a:xfrm>
          <a:prstGeom prst="rect">
            <a:avLst/>
          </a:prstGeom>
          <a:solidFill>
            <a:srgbClr val="0F4C8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1651571" y="332656"/>
            <a:ext cx="5190301" cy="738664"/>
            <a:chOff x="2731691" y="639489"/>
            <a:chExt cx="5190301" cy="738664"/>
          </a:xfrm>
        </p:grpSpPr>
        <p:sp>
          <p:nvSpPr>
            <p:cNvPr id="10" name="Прямоугольник 9"/>
            <p:cNvSpPr/>
            <p:nvPr userDrawn="1"/>
          </p:nvSpPr>
          <p:spPr>
            <a:xfrm>
              <a:off x="3349992" y="639489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МИНИСТЕРСТВО </a:t>
              </a:r>
            </a:p>
            <a:p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ЗДРАВООХРАНЕНИЯ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РОССИЙСКОЙ ФЕДЕРАЦИИ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pic>
          <p:nvPicPr>
            <p:cNvPr id="14" name="Picture 4" descr="F:\MZ\НМФО\знак\unnamed (1)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1691" y="665984"/>
              <a:ext cx="648072" cy="6480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3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2060848"/>
            <a:ext cx="6862026" cy="2296038"/>
          </a:xfrm>
        </p:spPr>
        <p:txBody>
          <a:bodyPr anchor="ctr" anchorCtr="0">
            <a:normAutofit/>
          </a:bodyPr>
          <a:lstStyle>
            <a:lvl1pPr algn="l">
              <a:defRPr sz="4000" b="1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59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670414" y="1961406"/>
            <a:ext cx="6790018" cy="2331690"/>
          </a:xfrm>
        </p:spPr>
        <p:txBody>
          <a:bodyPr anchor="ctr" anchorCtr="0">
            <a:normAutofit/>
          </a:bodyPr>
          <a:lstStyle>
            <a:lvl1pPr algn="l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Заголовок подраздела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0400" cy="599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77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РУКТУРА УЧЕБНОГО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/>
          <a:lstStyle>
            <a:lvl1pPr algn="ctr">
              <a:defRPr b="0" cap="all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556792"/>
            <a:ext cx="7920000" cy="4824536"/>
          </a:xfrm>
        </p:spPr>
        <p:txBody>
          <a:bodyPr wrap="none">
            <a:noAutofit/>
          </a:bodyPr>
          <a:lstStyle>
            <a:lvl1pPr marL="432000" indent="-432000" algn="just">
              <a:spcBef>
                <a:spcPts val="600"/>
              </a:spcBef>
              <a:spcAft>
                <a:spcPts val="1200"/>
              </a:spcAft>
              <a:buClrTx/>
              <a:buFont typeface="+mj-lt"/>
              <a:buAutoNum type="arabicPeriod"/>
              <a:defRPr sz="1800" b="0">
                <a:solidFill>
                  <a:schemeClr val="tx1"/>
                </a:solidFill>
              </a:defRPr>
            </a:lvl1pPr>
            <a:lvl2pPr marL="790575" indent="-358775" algn="just">
              <a:spcBef>
                <a:spcPts val="20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2pPr>
            <a:lvl3pPr marL="1152000" indent="-358775" algn="just">
              <a:spcBef>
                <a:spcPts val="50"/>
              </a:spcBef>
              <a:spcAft>
                <a:spcPts val="1200"/>
              </a:spcAft>
              <a:buClrTx/>
              <a:buFont typeface="+mj-lt"/>
              <a:buAutoNum type="arabicPeriod"/>
              <a:defRPr sz="1800">
                <a:solidFill>
                  <a:schemeClr val="tx1"/>
                </a:solidFill>
              </a:defRPr>
            </a:lvl3pPr>
            <a:lvl4pPr marL="1481138" indent="-457200">
              <a:buClr>
                <a:schemeClr val="accent1"/>
              </a:buClr>
              <a:buFont typeface="+mj-lt"/>
              <a:buAutoNum type="arabicPeriod"/>
              <a:defRPr sz="2000"/>
            </a:lvl4pPr>
            <a:lvl5pPr marL="1752600" indent="-457200">
              <a:buClr>
                <a:schemeClr val="accent1"/>
              </a:buClr>
              <a:buFont typeface="+mj-lt"/>
              <a:buAutoNum type="arabicPeriod"/>
              <a:defRPr sz="2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6620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0" y="116632"/>
            <a:ext cx="7920000" cy="1143000"/>
          </a:xfrm>
        </p:spPr>
        <p:txBody>
          <a:bodyPr>
            <a:norm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000" y="1484784"/>
            <a:ext cx="7920000" cy="4641379"/>
          </a:xfrm>
        </p:spPr>
        <p:txBody>
          <a:bodyPr>
            <a:normAutofit/>
          </a:bodyPr>
          <a:lstStyle>
            <a:lvl1pPr algn="just">
              <a:spcBef>
                <a:spcPts val="0"/>
              </a:spcBef>
              <a:spcAft>
                <a:spcPts val="1200"/>
              </a:spcAft>
              <a:defRPr sz="1800" b="0"/>
            </a:lvl1pPr>
            <a:lvl2pPr algn="just">
              <a:spcBef>
                <a:spcPts val="0"/>
              </a:spcBef>
              <a:spcAft>
                <a:spcPts val="1200"/>
              </a:spcAft>
              <a:buClrTx/>
              <a:defRPr sz="1800" b="0"/>
            </a:lvl2pPr>
            <a:lvl3pPr marL="990600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1800" b="0"/>
            </a:lvl3pPr>
            <a:lvl4pPr marL="1252538" indent="-228600" algn="just">
              <a:spcBef>
                <a:spcPts val="0"/>
              </a:spcBef>
              <a:spcAft>
                <a:spcPts val="1200"/>
              </a:spcAft>
              <a:buClrTx/>
              <a:buFont typeface="Wingdings" pitchFamily="2" charset="2"/>
              <a:buChar char="Ø"/>
              <a:defRPr sz="1800" b="0"/>
            </a:lvl4pPr>
            <a:lvl5pPr marL="1524000" indent="-228600" algn="just">
              <a:spcBef>
                <a:spcPts val="0"/>
              </a:spcBef>
              <a:spcAft>
                <a:spcPts val="1200"/>
              </a:spcAft>
              <a:buClrTx/>
              <a:defRPr sz="1800" b="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0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800" b="0"/>
            </a:lvl1pPr>
            <a:lvl2pPr>
              <a:spcBef>
                <a:spcPts val="0"/>
              </a:spcBef>
              <a:spcAft>
                <a:spcPts val="1200"/>
              </a:spcAft>
              <a:buClrTx/>
              <a:defRPr sz="1800"/>
            </a:lvl2pPr>
            <a:lvl3pPr>
              <a:spcBef>
                <a:spcPts val="0"/>
              </a:spcBef>
              <a:spcAft>
                <a:spcPts val="1200"/>
              </a:spcAft>
              <a:buClrTx/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9463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5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-36511" y="6688723"/>
            <a:ext cx="9177336" cy="196661"/>
            <a:chOff x="-36511" y="6669360"/>
            <a:chExt cx="9177336" cy="196661"/>
          </a:xfrm>
        </p:grpSpPr>
        <p:sp>
          <p:nvSpPr>
            <p:cNvPr id="5" name="Прямоугольник 4"/>
            <p:cNvSpPr/>
            <p:nvPr userDrawn="1"/>
          </p:nvSpPr>
          <p:spPr>
            <a:xfrm>
              <a:off x="-36511" y="6669360"/>
              <a:ext cx="9177336" cy="196661"/>
            </a:xfrm>
            <a:prstGeom prst="rect">
              <a:avLst/>
            </a:prstGeom>
            <a:solidFill>
              <a:srgbClr val="0F4C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753055" y="6669360"/>
              <a:ext cx="6065812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kern="1200" spc="170" baseline="0" dirty="0" smtClean="0">
                  <a:solidFill>
                    <a:schemeClr val="bg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rPr>
                <a:t>НЕПРЕРЫВНОЕ ОБРАЗОВАНИЕ СПЕЦИАЛИСТОВ ЗДРАВООХРАНЕНИЯ</a:t>
              </a:r>
              <a:endParaRPr lang="ru-RU" sz="1100" kern="1200" spc="170" baseline="0" dirty="0">
                <a:solidFill>
                  <a:schemeClr val="bg1"/>
                </a:solidFill>
                <a:effectLst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pic>
          <p:nvPicPr>
            <p:cNvPr id="1026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8366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zakharova_mm\Desktop\Н О С З\белая стрелка.png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2774" y="6684149"/>
              <a:ext cx="342900" cy="13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0678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0" kern="1200">
          <a:solidFill>
            <a:srgbClr val="0F4C8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1080000" rtl="0" eaLnBrk="1" latinLnBrk="0" hangingPunct="1">
        <a:spcBef>
          <a:spcPct val="20000"/>
        </a:spcBef>
        <a:buClrTx/>
        <a:buFont typeface="Wingdings" pitchFamily="2" charset="2"/>
        <a:buChar char="q"/>
        <a:tabLst>
          <a:tab pos="5400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Tx/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709" y="1119840"/>
            <a:ext cx="7495291" cy="93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36912"/>
            <a:ext cx="6624736" cy="3456384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НАЗВАНИЕ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01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учебного содержания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indent="-324000" algn="just">
              <a:spcBef>
                <a:spcPts val="0"/>
              </a:spcBef>
              <a:spcAft>
                <a:spcPts val="12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2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ЗАГОЛОВОК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1927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2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Заголовок </a:t>
            </a:r>
            <a:r>
              <a:rPr lang="ru-RU" dirty="0"/>
              <a:t>подраздела</a:t>
            </a:r>
          </a:p>
        </p:txBody>
      </p:sp>
    </p:spTree>
    <p:extLst>
      <p:ext uri="{BB962C8B-B14F-4D97-AF65-F5344CB8AC3E}">
        <p14:creationId xmlns:p14="http://schemas.microsoft.com/office/powerpoint/2010/main" val="4763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2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_НМО_НМИЦ_2">
  <a:themeElements>
    <a:clrScheme name="НМО НМИЦ">
      <a:dk1>
        <a:sysClr val="windowText" lastClr="000000"/>
      </a:dk1>
      <a:lt1>
        <a:sysClr val="window" lastClr="FFFFFF"/>
      </a:lt1>
      <a:dk2>
        <a:srgbClr val="004386"/>
      </a:dk2>
      <a:lt2>
        <a:srgbClr val="EEECE1"/>
      </a:lt2>
      <a:accent1>
        <a:srgbClr val="4F81BD"/>
      </a:accent1>
      <a:accent2>
        <a:srgbClr val="FFC000"/>
      </a:accent2>
      <a:accent3>
        <a:srgbClr val="86C440"/>
      </a:accent3>
      <a:accent4>
        <a:srgbClr val="5CBCAC"/>
      </a:accent4>
      <a:accent5>
        <a:srgbClr val="7A8A9E"/>
      </a:accent5>
      <a:accent6>
        <a:srgbClr val="00B0F0"/>
      </a:accent6>
      <a:hlink>
        <a:srgbClr val="0000FF"/>
      </a:hlink>
      <a:folHlink>
        <a:srgbClr val="800080"/>
      </a:folHlink>
    </a:clrScheme>
    <a:fontScheme name="НМ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Тема_НМО_НМИЦ_1</Template>
  <TotalTime>271</TotalTime>
  <Words>13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Wingdings</vt:lpstr>
      <vt:lpstr>Тема_НМО_НМИЦ_2</vt:lpstr>
      <vt:lpstr>НАЗВАНИЕ ТЕМЫ</vt:lpstr>
      <vt:lpstr>Структура учебного содержания</vt:lpstr>
      <vt:lpstr>ЗАГОЛОВОК РАЗДЕЛА</vt:lpstr>
      <vt:lpstr>Заголовок слайда</vt:lpstr>
      <vt:lpstr>Заголовок подраздела</vt:lpstr>
      <vt:lpstr>Заголовок слайда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ИОМ НМИЦ 1с</dc:title>
  <dc:creator>Masha</dc:creator>
  <cp:lastModifiedBy>User2</cp:lastModifiedBy>
  <cp:revision>15</cp:revision>
  <dcterms:created xsi:type="dcterms:W3CDTF">2018-09-16T13:16:15Z</dcterms:created>
  <dcterms:modified xsi:type="dcterms:W3CDTF">2019-04-12T10:50:55Z</dcterms:modified>
</cp:coreProperties>
</file>